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82" r:id="rId6"/>
    <p:sldId id="283" r:id="rId7"/>
    <p:sldId id="358" r:id="rId8"/>
    <p:sldId id="357" r:id="rId9"/>
    <p:sldId id="285" r:id="rId10"/>
    <p:sldId id="288" r:id="rId11"/>
    <p:sldId id="289" r:id="rId12"/>
    <p:sldId id="359" r:id="rId13"/>
    <p:sldId id="284" r:id="rId14"/>
    <p:sldId id="291" r:id="rId15"/>
    <p:sldId id="290" r:id="rId16"/>
    <p:sldId id="292" r:id="rId17"/>
    <p:sldId id="338" r:id="rId18"/>
    <p:sldId id="339" r:id="rId19"/>
    <p:sldId id="295" r:id="rId20"/>
    <p:sldId id="296" r:id="rId21"/>
    <p:sldId id="297" r:id="rId22"/>
    <p:sldId id="298" r:id="rId23"/>
    <p:sldId id="299" r:id="rId24"/>
    <p:sldId id="302" r:id="rId25"/>
    <p:sldId id="328" r:id="rId26"/>
    <p:sldId id="329" r:id="rId27"/>
    <p:sldId id="330" r:id="rId28"/>
    <p:sldId id="331" r:id="rId29"/>
    <p:sldId id="332" r:id="rId30"/>
    <p:sldId id="303" r:id="rId31"/>
    <p:sldId id="361" r:id="rId32"/>
    <p:sldId id="362" r:id="rId33"/>
    <p:sldId id="363" r:id="rId34"/>
    <p:sldId id="364" r:id="rId35"/>
    <p:sldId id="265" r:id="rId36"/>
    <p:sldId id="279" r:id="rId37"/>
    <p:sldId id="360" r:id="rId38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3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gs" Target="tags/tag71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tags" Target="../tags/tag3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7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tags" Target="../tags/tag9.xml"/><Relationship Id="rId4" Type="http://schemas.openxmlformats.org/officeDocument/2006/relationships/image" Target="../media/image9.png"/><Relationship Id="rId3" Type="http://schemas.openxmlformats.org/officeDocument/2006/relationships/tags" Target="../tags/tag8.xml"/><Relationship Id="rId2" Type="http://schemas.openxmlformats.org/officeDocument/2006/relationships/image" Target="../media/image8.png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tags" Target="../tags/tag12.xml"/><Relationship Id="rId5" Type="http://schemas.openxmlformats.org/officeDocument/2006/relationships/image" Target="../media/image13.png"/><Relationship Id="rId4" Type="http://schemas.openxmlformats.org/officeDocument/2006/relationships/tags" Target="../tags/tag11.xml"/><Relationship Id="rId3" Type="http://schemas.openxmlformats.org/officeDocument/2006/relationships/image" Target="../media/image12.png"/><Relationship Id="rId2" Type="http://schemas.openxmlformats.org/officeDocument/2006/relationships/tags" Target="../tags/tag10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tags" Target="../tags/tag16.xml"/><Relationship Id="rId5" Type="http://schemas.openxmlformats.org/officeDocument/2006/relationships/image" Target="../media/image18.png"/><Relationship Id="rId4" Type="http://schemas.openxmlformats.org/officeDocument/2006/relationships/tags" Target="../tags/tag15.xml"/><Relationship Id="rId3" Type="http://schemas.openxmlformats.org/officeDocument/2006/relationships/image" Target="../media/image17.png"/><Relationship Id="rId2" Type="http://schemas.openxmlformats.org/officeDocument/2006/relationships/tags" Target="../tags/tag14.xml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22.png"/><Relationship Id="rId7" Type="http://schemas.openxmlformats.org/officeDocument/2006/relationships/image" Target="../media/image14.png"/><Relationship Id="rId6" Type="http://schemas.openxmlformats.org/officeDocument/2006/relationships/tags" Target="../tags/tag19.xml"/><Relationship Id="rId5" Type="http://schemas.openxmlformats.org/officeDocument/2006/relationships/image" Target="../media/image13.png"/><Relationship Id="rId4" Type="http://schemas.openxmlformats.org/officeDocument/2006/relationships/tags" Target="../tags/tag18.xml"/><Relationship Id="rId3" Type="http://schemas.openxmlformats.org/officeDocument/2006/relationships/image" Target="../media/image12.png"/><Relationship Id="rId2" Type="http://schemas.openxmlformats.org/officeDocument/2006/relationships/tags" Target="../tags/tag17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tags" Target="../tags/tag24.xml"/><Relationship Id="rId7" Type="http://schemas.openxmlformats.org/officeDocument/2006/relationships/image" Target="../media/image25.png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image" Target="../media/image24.png"/><Relationship Id="rId3" Type="http://schemas.openxmlformats.org/officeDocument/2006/relationships/tags" Target="../tags/tag21.xml"/><Relationship Id="rId2" Type="http://schemas.openxmlformats.org/officeDocument/2006/relationships/image" Target="../media/image23.jpe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21.png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tags" Target="../tags/tag28.xml"/><Relationship Id="rId5" Type="http://schemas.openxmlformats.org/officeDocument/2006/relationships/image" Target="../media/image27.png"/><Relationship Id="rId4" Type="http://schemas.openxmlformats.org/officeDocument/2006/relationships/tags" Target="../tags/tag27.xml"/><Relationship Id="rId3" Type="http://schemas.openxmlformats.org/officeDocument/2006/relationships/image" Target="../media/image26.pn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tags" Target="../tags/tag31.xml"/><Relationship Id="rId3" Type="http://schemas.openxmlformats.org/officeDocument/2006/relationships/image" Target="../media/image30.png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image" Target="../media/image36.jpeg"/><Relationship Id="rId3" Type="http://schemas.openxmlformats.org/officeDocument/2006/relationships/tags" Target="../tags/tag33.xml"/><Relationship Id="rId2" Type="http://schemas.openxmlformats.org/officeDocument/2006/relationships/image" Target="../media/image35.png"/><Relationship Id="rId1" Type="http://schemas.openxmlformats.org/officeDocument/2006/relationships/tags" Target="../tags/tag3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tags" Target="../tags/tag40.xml"/><Relationship Id="rId7" Type="http://schemas.openxmlformats.org/officeDocument/2006/relationships/image" Target="../media/image40.png"/><Relationship Id="rId6" Type="http://schemas.openxmlformats.org/officeDocument/2006/relationships/tags" Target="../tags/tag39.xml"/><Relationship Id="rId5" Type="http://schemas.openxmlformats.org/officeDocument/2006/relationships/image" Target="../media/image39.png"/><Relationship Id="rId4" Type="http://schemas.openxmlformats.org/officeDocument/2006/relationships/tags" Target="../tags/tag38.xml"/><Relationship Id="rId3" Type="http://schemas.openxmlformats.org/officeDocument/2006/relationships/image" Target="../media/image38.png"/><Relationship Id="rId2" Type="http://schemas.openxmlformats.org/officeDocument/2006/relationships/tags" Target="../tags/tag37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42.png"/><Relationship Id="rId10" Type="http://schemas.openxmlformats.org/officeDocument/2006/relationships/tags" Target="../tags/tag41.xml"/><Relationship Id="rId1" Type="http://schemas.openxmlformats.org/officeDocument/2006/relationships/tags" Target="../tags/tag36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tags" Target="../tags/tag44.xml"/><Relationship Id="rId3" Type="http://schemas.openxmlformats.org/officeDocument/2006/relationships/image" Target="../media/image42.png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47.png"/><Relationship Id="rId7" Type="http://schemas.openxmlformats.org/officeDocument/2006/relationships/image" Target="../media/image46.png"/><Relationship Id="rId6" Type="http://schemas.openxmlformats.org/officeDocument/2006/relationships/tags" Target="../tags/tag48.xml"/><Relationship Id="rId5" Type="http://schemas.openxmlformats.org/officeDocument/2006/relationships/image" Target="../media/image45.png"/><Relationship Id="rId4" Type="http://schemas.openxmlformats.org/officeDocument/2006/relationships/tags" Target="../tags/tag47.xml"/><Relationship Id="rId3" Type="http://schemas.openxmlformats.org/officeDocument/2006/relationships/image" Target="../media/image44.png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7.png"/><Relationship Id="rId3" Type="http://schemas.openxmlformats.org/officeDocument/2006/relationships/image" Target="../media/image48.png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52.png"/><Relationship Id="rId4" Type="http://schemas.openxmlformats.org/officeDocument/2006/relationships/tags" Target="../tags/tag55.xml"/><Relationship Id="rId3" Type="http://schemas.openxmlformats.org/officeDocument/2006/relationships/image" Target="../media/image51.png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tags" Target="../tags/tag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7.xml"/><Relationship Id="rId1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7.png"/><Relationship Id="rId2" Type="http://schemas.openxmlformats.org/officeDocument/2006/relationships/tags" Target="../tags/tag58.xml"/><Relationship Id="rId1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tags" Target="../tags/tag59.xml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tags" Target="../tags/tag6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7.png"/><Relationship Id="rId1" Type="http://schemas.openxmlformats.org/officeDocument/2006/relationships/hyperlink" Target="http://www.zhihuishu.com/" TargetMode="Externa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8.png"/><Relationship Id="rId2" Type="http://schemas.openxmlformats.org/officeDocument/2006/relationships/tags" Target="../tags/tag61.xml"/><Relationship Id="rId1" Type="http://schemas.openxmlformats.org/officeDocument/2006/relationships/hyperlink" Target="http://www.zhihuishu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9.png"/><Relationship Id="rId1" Type="http://schemas.openxmlformats.org/officeDocument/2006/relationships/tags" Target="../tags/tag6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3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8.png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image" Target="../media/image77.png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image" Target="../media/image76.jpeg"/><Relationship Id="rId2" Type="http://schemas.openxmlformats.org/officeDocument/2006/relationships/tags" Target="../tags/tag65.xml"/><Relationship Id="rId14" Type="http://schemas.openxmlformats.org/officeDocument/2006/relationships/slideLayout" Target="../slideLayouts/slideLayout3.xml"/><Relationship Id="rId13" Type="http://schemas.openxmlformats.org/officeDocument/2006/relationships/image" Target="../media/image81.png"/><Relationship Id="rId12" Type="http://schemas.openxmlformats.org/officeDocument/2006/relationships/image" Target="../media/image80.png"/><Relationship Id="rId11" Type="http://schemas.openxmlformats.org/officeDocument/2006/relationships/image" Target="../media/image79.png"/><Relationship Id="rId10" Type="http://schemas.openxmlformats.org/officeDocument/2006/relationships/tags" Target="../tags/tag70.xml"/><Relationship Id="rId1" Type="http://schemas.openxmlformats.org/officeDocument/2006/relationships/tags" Target="../tags/tag6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3.png"/><Relationship Id="rId1" Type="http://schemas.openxmlformats.org/officeDocument/2006/relationships/image" Target="../media/image82.emf"/></Relationships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COMMONDATA" val="eyJoZGlkIjoiNTQ5YTlhNTIzOGI0MDBjZmQxNzViMTZhODk2YWI3MmYifQ=="/>
  <p:tag name="KSO_WPP_MARK_KEY" val="0ee8bf58-e581-4ba7-a9d1-15e36fc09e7c"/>
  <p:tag name="commondata" val="eyJoZGlkIjoiZDY4ZWI1NWMwM2UzOWExMmM1NzNiOGQ4NjAxM2Q1YmQifQ=="/>
</p:tagLst>
</file>